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309" r:id="rId5"/>
    <p:sldId id="299" r:id="rId6"/>
    <p:sldId id="312" r:id="rId7"/>
    <p:sldId id="313" r:id="rId8"/>
    <p:sldId id="314" r:id="rId9"/>
    <p:sldId id="315" r:id="rId10"/>
    <p:sldId id="311" r:id="rId11"/>
    <p:sldId id="316" r:id="rId12"/>
    <p:sldId id="317" r:id="rId13"/>
    <p:sldId id="318" r:id="rId14"/>
    <p:sldId id="319" r:id="rId15"/>
    <p:sldId id="306" r:id="rId16"/>
    <p:sldId id="320" r:id="rId17"/>
    <p:sldId id="30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01" r:id="rId26"/>
    <p:sldId id="302" r:id="rId27"/>
    <p:sldId id="295" r:id="rId28"/>
    <p:sldId id="291" r:id="rId29"/>
    <p:sldId id="310" r:id="rId30"/>
    <p:sldId id="293" r:id="rId31"/>
    <p:sldId id="25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Automating reports with Python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NorCal IUG 2017</a:t>
            </a:r>
          </a:p>
          <a:p>
            <a:r>
              <a:rPr lang="en-US" dirty="0" smtClean="0"/>
              <a:t>November 17, </a:t>
            </a:r>
            <a:r>
              <a:rPr lang="en-US" dirty="0" smtClean="0"/>
              <a:t>2017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915" y="5845622"/>
            <a:ext cx="46045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cs typeface="Courier New" panose="02070309020205020404" pitchFamily="49" charset="0"/>
              </a:rPr>
              <a:t>www.gemstonelogan.com/presentations.html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Write a one-line program and test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Add </a:t>
            </a:r>
            <a:r>
              <a:rPr lang="en-US" sz="2400" dirty="0" smtClean="0"/>
              <a:t>a shebang line and doc string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Refine your existing code (comment, reorganize, add variable, </a:t>
            </a:r>
            <a:r>
              <a:rPr lang="en-US" sz="2400" dirty="0" err="1"/>
              <a:t>etc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93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Editors: Any Plain Text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70100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Notepad</a:t>
            </a:r>
          </a:p>
          <a:p>
            <a:pPr lvl="1"/>
            <a:r>
              <a:rPr lang="en-US" sz="2400" dirty="0" smtClean="0"/>
              <a:t>Any Windows computer will have this</a:t>
            </a:r>
          </a:p>
          <a:p>
            <a:pPr lvl="1"/>
            <a:r>
              <a:rPr lang="en-US" sz="2400" dirty="0" smtClean="0"/>
              <a:t>Simple – probably too simple</a:t>
            </a:r>
          </a:p>
          <a:p>
            <a:r>
              <a:rPr lang="en-US" sz="2400" dirty="0" smtClean="0"/>
              <a:t>Notepad++</a:t>
            </a:r>
          </a:p>
          <a:p>
            <a:pPr lvl="1"/>
            <a:r>
              <a:rPr lang="en-US" sz="2400" dirty="0" smtClean="0"/>
              <a:t>Syntax highlighting, substantial improvement over Notepad</a:t>
            </a:r>
          </a:p>
          <a:p>
            <a:r>
              <a:rPr lang="en-US" sz="2400" dirty="0" err="1" smtClean="0"/>
              <a:t>Geany</a:t>
            </a:r>
            <a:endParaRPr lang="en-US" sz="2400" dirty="0" smtClean="0"/>
          </a:p>
          <a:p>
            <a:pPr lvl="1"/>
            <a:r>
              <a:rPr lang="en-US" sz="2400" dirty="0" smtClean="0"/>
              <a:t>Easy to run Python straight from the editor</a:t>
            </a:r>
          </a:p>
          <a:p>
            <a:r>
              <a:rPr lang="en-US" sz="2400" dirty="0" err="1" smtClean="0"/>
              <a:t>gVim</a:t>
            </a:r>
            <a:endParaRPr lang="en-US" sz="2400" dirty="0" smtClean="0"/>
          </a:p>
          <a:p>
            <a:pPr lvl="1"/>
            <a:r>
              <a:rPr lang="en-US" sz="2400" dirty="0" smtClean="0"/>
              <a:t>Not a good beginning editor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58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One-line </a:t>
            </a:r>
            <a:r>
              <a:rPr lang="en-US" dirty="0" smtClean="0"/>
              <a:t>Python program</a:t>
            </a:r>
            <a:endParaRPr lang="en-US" dirty="0"/>
          </a:p>
        </p:txBody>
      </p:sp>
      <p:pic>
        <p:nvPicPr>
          <p:cNvPr id="4" name="Content Placeholder 3" descr="print (&quot;Hello World!&quot;)&#10;" title="One-line program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77" y="2286000"/>
            <a:ext cx="5952645" cy="3581400"/>
          </a:xfrm>
        </p:spPr>
      </p:pic>
    </p:spTree>
    <p:extLst>
      <p:ext uri="{BB962C8B-B14F-4D97-AF65-F5344CB8AC3E}">
        <p14:creationId xmlns:p14="http://schemas.microsoft.com/office/powerpoint/2010/main" val="10446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C:\Users\gemst\Documents\IUG2018\WeeklyNew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&gt;python hello.py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cs typeface="Courier New" panose="02070309020205020404" pitchFamily="49" charset="0"/>
              </a:rPr>
              <a:t>(This assumes you added Python to your path during installation.)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/>
              <a:t>Add a shebang line and doc string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python3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Hello World to the command line."""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Print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 (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World!")</a:t>
            </a:r>
            <a:endParaRPr lang="en-US" sz="24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Try </a:t>
            </a:r>
            <a:r>
              <a:rPr lang="en-US" sz="2400" dirty="0"/>
              <a:t>creating an empty spreadsheet with </a:t>
            </a:r>
            <a:r>
              <a:rPr lang="en-US" sz="2400" dirty="0" err="1" smtClean="0"/>
              <a:t>xlsxwriter</a:t>
            </a:r>
            <a:endParaRPr lang="en-US" sz="24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Add </a:t>
            </a:r>
            <a:r>
              <a:rPr lang="en-US" sz="2400" dirty="0"/>
              <a:t>some </a:t>
            </a:r>
            <a:r>
              <a:rPr lang="en-US" sz="2400" dirty="0" smtClean="0"/>
              <a:t>formatting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Try </a:t>
            </a:r>
            <a:r>
              <a:rPr lang="en-US" sz="2400" dirty="0"/>
              <a:t>writing some </a:t>
            </a:r>
            <a:r>
              <a:rPr lang="en-US" sz="2400" dirty="0" smtClean="0"/>
              <a:t>text to the spreadsheet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Refine your existing code (comment, reorganize, add variable,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74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Spreadsheet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python3</a:t>
            </a:r>
          </a:p>
          <a:p>
            <a:pPr marL="0" indent="0">
              <a:spcBef>
                <a:spcPts val="500"/>
              </a:spcBef>
              <a:buNone/>
            </a:pP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"""Create a spreadsheet."""</a:t>
            </a:r>
          </a:p>
          <a:p>
            <a:pPr marL="0" indent="0">
              <a:spcBef>
                <a:spcPts val="500"/>
              </a:spcBef>
              <a:buNone/>
            </a:pP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xlsxwriter</a:t>
            </a: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Creating the Excel file for staff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workbook =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xlsxwriter.Workbook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('test.xlsx')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worksheet =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workbook.add_worksheet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Courier New" panose="02070309020205020404" pitchFamily="49" charset="0"/>
              </a:rPr>
              <a:t>http</a:t>
            </a:r>
            <a:r>
              <a:rPr lang="en-US" sz="2400" dirty="0">
                <a:cs typeface="Courier New" panose="02070309020205020404" pitchFamily="49" charset="0"/>
              </a:rPr>
              <a:t>://xlsxwriter.readthedocs.io/</a:t>
            </a:r>
          </a:p>
        </p:txBody>
      </p:sp>
    </p:spTree>
    <p:extLst>
      <p:ext uri="{BB962C8B-B14F-4D97-AF65-F5344CB8AC3E}">
        <p14:creationId xmlns:p14="http://schemas.microsoft.com/office/powerpoint/2010/main" val="40476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sz="2400" dirty="0" smtClean="0"/>
              <a:t>Connect to a database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400" dirty="0" smtClean="0"/>
              <a:t>Submit a query to the database (test your SQL first)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400" dirty="0" smtClean="0"/>
              <a:t>Print results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400" dirty="0" smtClean="0"/>
              <a:t>Write results to your spreadsheet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400" dirty="0" smtClean="0"/>
              <a:t>Refine your existing code (comment, reorganize, add variable,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46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for Connecting to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Sierra uses a PostgreSQL database for many things</a:t>
            </a:r>
          </a:p>
          <a:p>
            <a:r>
              <a:rPr lang="en-US" sz="2400" dirty="0" smtClean="0"/>
              <a:t>Python module: psycopg2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 believe Polaris uses Microsoft SQL Server database</a:t>
            </a:r>
          </a:p>
          <a:p>
            <a:r>
              <a:rPr lang="en-US" sz="2400" dirty="0" smtClean="0"/>
              <a:t>Python module: </a:t>
            </a:r>
            <a:r>
              <a:rPr lang="en-US" sz="2400" dirty="0" err="1" smtClean="0"/>
              <a:t>pymssql</a:t>
            </a:r>
            <a:endParaRPr lang="en-US" sz="2400" dirty="0" smtClean="0"/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2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US" dirty="0"/>
              <a:t>Connect to a </a:t>
            </a:r>
            <a:r>
              <a:rPr lang="en-US" dirty="0" smtClean="0"/>
              <a:t>Sierra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#!/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env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python3</a:t>
            </a:r>
          </a:p>
          <a:p>
            <a:pPr marL="0" indent="0">
              <a:spcBef>
                <a:spcPts val="500"/>
              </a:spcBef>
              <a:buNone/>
            </a:pP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"""Connect to Sierra database."""</a:t>
            </a:r>
          </a:p>
          <a:p>
            <a:pPr marL="0" indent="0">
              <a:spcBef>
                <a:spcPts val="500"/>
              </a:spcBef>
              <a:buNone/>
            </a:pP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psycopg2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xlsxwriter</a:t>
            </a: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psycopg2.connect("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dbname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='iii' user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=''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=''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=''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=''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sslmode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='require'")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cs typeface="Courier New" panose="02070309020205020404" pitchFamily="49" charset="0"/>
              </a:rPr>
              <a:t>https</a:t>
            </a:r>
            <a:r>
              <a:rPr lang="en-US" sz="2400" dirty="0">
                <a:cs typeface="Courier New" panose="02070309020205020404" pitchFamily="49" charset="0"/>
              </a:rPr>
              <a:t>://wiki.postgresql.org/wiki/Psycopg2_Tutorial</a:t>
            </a:r>
          </a:p>
        </p:txBody>
      </p:sp>
    </p:spTree>
    <p:extLst>
      <p:ext uri="{BB962C8B-B14F-4D97-AF65-F5344CB8AC3E}">
        <p14:creationId xmlns:p14="http://schemas.microsoft.com/office/powerpoint/2010/main" val="34619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Automate?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Staff time</a:t>
            </a:r>
          </a:p>
          <a:p>
            <a:pPr lvl="1"/>
            <a:r>
              <a:rPr lang="en-US" sz="2400" dirty="0" smtClean="0"/>
              <a:t>Allows </a:t>
            </a:r>
            <a:r>
              <a:rPr lang="en-US" sz="2400" dirty="0" smtClean="0"/>
              <a:t>more time for other things</a:t>
            </a:r>
          </a:p>
          <a:p>
            <a:r>
              <a:rPr lang="en-US" sz="2400" dirty="0" smtClean="0"/>
              <a:t>Reports </a:t>
            </a:r>
            <a:r>
              <a:rPr lang="en-US" sz="2400" dirty="0"/>
              <a:t>are delivered on a consistent </a:t>
            </a:r>
            <a:r>
              <a:rPr lang="en-US" sz="2400" dirty="0" smtClean="0"/>
              <a:t>schedule</a:t>
            </a:r>
          </a:p>
          <a:p>
            <a:pPr lvl="1"/>
            <a:r>
              <a:rPr lang="en-US" sz="2400" dirty="0"/>
              <a:t>Will work while staff is on </a:t>
            </a:r>
            <a:r>
              <a:rPr lang="en-US" sz="2400" dirty="0" smtClean="0"/>
              <a:t>vacation, in meetings, sick, etc.</a:t>
            </a:r>
            <a:endParaRPr lang="en-US" sz="2400" dirty="0"/>
          </a:p>
          <a:p>
            <a:r>
              <a:rPr lang="en-US" sz="2400" dirty="0" smtClean="0"/>
              <a:t>Reduces repetitive work</a:t>
            </a:r>
          </a:p>
        </p:txBody>
      </p:sp>
    </p:spTree>
    <p:extLst>
      <p:ext uri="{BB962C8B-B14F-4D97-AF65-F5344CB8AC3E}">
        <p14:creationId xmlns:p14="http://schemas.microsoft.com/office/powerpoint/2010/main" val="3957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Python: Modules/Packages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Anaconda already includes many useful packages</a:t>
            </a:r>
          </a:p>
          <a:p>
            <a:r>
              <a:rPr lang="en-US" sz="2400" dirty="0" smtClean="0"/>
              <a:t>Example error when a necessary package is not installed: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Users\gemst\Documents\IUG2018\WeeklyNew&gt;python weeklynew.py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Traceback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 "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weeklynew.py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line 10, in &lt;module&gt;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import psycopg2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ImportError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No module named 'psycopg2'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ight Arrow 4" descr="Arrow pointing to &quot;ImportError: No module name 'psycopg2'" title="Arrow"/>
          <p:cNvSpPr/>
          <p:nvPr/>
        </p:nvSpPr>
        <p:spPr>
          <a:xfrm rot="10800000">
            <a:off x="8991600" y="5381166"/>
            <a:ext cx="1854200" cy="495300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Python: Installing Modules/Packages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python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-m pip install psycopg2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https</a:t>
            </a:r>
            <a:r>
              <a:rPr lang="en-US" sz="2400" dirty="0"/>
              <a:t>://docs.python.org/3/installing</a:t>
            </a:r>
            <a:r>
              <a:rPr lang="en-US" sz="2400" dirty="0" smtClean="0"/>
              <a:t>/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12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Python: Installing Modules/Packages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search psycopg2</a:t>
            </a:r>
          </a:p>
          <a:p>
            <a:pPr marL="0" indent="0">
              <a:buNone/>
            </a:pP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install psycopg2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https://conda.io/docs/using/pkgs.html)</a:t>
            </a:r>
          </a:p>
        </p:txBody>
      </p:sp>
    </p:spTree>
    <p:extLst>
      <p:ext uri="{BB962C8B-B14F-4D97-AF65-F5344CB8AC3E}">
        <p14:creationId xmlns:p14="http://schemas.microsoft.com/office/powerpoint/2010/main" val="26619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Python: Installing Modules/Packages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Collecting psycopg2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Downloading psycopg2-2.7.1-cp35-cp35m-win_amd64.whl (939kB)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100% |################################| 942kB 884kB/s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Installing collected packages: psycopg2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Successfully installed psycopg2-2.7.1</a:t>
            </a:r>
          </a:p>
        </p:txBody>
      </p:sp>
    </p:spTree>
    <p:extLst>
      <p:ext uri="{BB962C8B-B14F-4D97-AF65-F5344CB8AC3E}">
        <p14:creationId xmlns:p14="http://schemas.microsoft.com/office/powerpoint/2010/main" val="11879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Query (Sierra focus)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SQL</a:t>
            </a:r>
          </a:p>
          <a:p>
            <a:pPr lvl="1"/>
            <a:r>
              <a:rPr lang="en-US" dirty="0" smtClean="0"/>
              <a:t>Currently recommended when creating reports</a:t>
            </a:r>
          </a:p>
          <a:p>
            <a:pPr lvl="1"/>
            <a:r>
              <a:rPr lang="en-US" dirty="0" smtClean="0"/>
              <a:t>CANNOT modify data (no create, delete, or update)</a:t>
            </a:r>
          </a:p>
          <a:p>
            <a:pPr lvl="1"/>
            <a:r>
              <a:rPr lang="en-US" dirty="0" smtClean="0"/>
              <a:t>Some data doesn’t live in the PostgreSQL database</a:t>
            </a:r>
          </a:p>
          <a:p>
            <a:r>
              <a:rPr lang="en-US" dirty="0" smtClean="0"/>
              <a:t>Sierra APIs</a:t>
            </a:r>
          </a:p>
          <a:p>
            <a:pPr lvl="1"/>
            <a:r>
              <a:rPr lang="en-US" dirty="0" smtClean="0"/>
              <a:t>Actively being developed but currently has some significant gaps</a:t>
            </a:r>
          </a:p>
          <a:p>
            <a:pPr lvl="1"/>
            <a:r>
              <a:rPr lang="en-US" dirty="0" smtClean="0"/>
              <a:t>Results are currently significantly slower than SQL</a:t>
            </a:r>
          </a:p>
          <a:p>
            <a:pPr lvl="1"/>
            <a:r>
              <a:rPr lang="en-US" dirty="0" smtClean="0"/>
              <a:t>CAN Create, Update, and Delete selected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Create List is designed as a standalone tool and will not work well for automating reports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en-US" sz="2400" dirty="0" smtClean="0"/>
              <a:t>Create an </a:t>
            </a:r>
            <a:r>
              <a:rPr lang="en-US" sz="2400" dirty="0" smtClean="0"/>
              <a:t>email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2400" dirty="0" smtClean="0"/>
              <a:t>Send </a:t>
            </a:r>
            <a:r>
              <a:rPr lang="en-US" sz="2400" dirty="0" smtClean="0"/>
              <a:t>the email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2400" dirty="0" smtClean="0"/>
              <a:t>Refine your existing code (comment, reorganize, add variable,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0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7"/>
            </a:pPr>
            <a:r>
              <a:rPr lang="en-US" sz="2400" dirty="0" smtClean="0"/>
              <a:t>Create a Windows bat file that can run your Python program</a:t>
            </a:r>
          </a:p>
          <a:p>
            <a:pPr marL="457200" indent="-457200">
              <a:buFont typeface="+mj-lt"/>
              <a:buAutoNum type="arabicPeriod" startAt="17"/>
            </a:pPr>
            <a:r>
              <a:rPr lang="en-US" sz="2400" dirty="0" smtClean="0"/>
              <a:t>Use Task Scheduler to schedule your bat file to run </a:t>
            </a:r>
            <a:r>
              <a:rPr lang="en-US" sz="2400" dirty="0" smtClean="0"/>
              <a:t>automatically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396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weeklynew.bat (example)</a:t>
            </a:r>
            <a:endParaRPr lang="en-US" dirty="0"/>
          </a:p>
        </p:txBody>
      </p:sp>
      <p:sp>
        <p:nvSpPr>
          <p:cNvPr id="3" name="Content Placeholder 2" title="Bracket"/>
          <p:cNvSpPr>
            <a:spLocks noGrp="1"/>
          </p:cNvSpPr>
          <p:nvPr>
            <p:ph idx="1"/>
          </p:nvPr>
        </p:nvSpPr>
        <p:spPr>
          <a:xfrm>
            <a:off x="1371600" y="1605145"/>
            <a:ext cx="9601200" cy="4333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@echo off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</a:t>
            </a:r>
            <a:r>
              <a:rPr lang="en-US" sz="2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:\pythonw.exe" "C:\Users\gemst\weeklynew.py"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Python Location                   Your Program Location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/>
              <a:t>Figure out where Python is installed</a:t>
            </a:r>
          </a:p>
          <a:p>
            <a:pPr lvl="1"/>
            <a:r>
              <a:rPr lang="en-US" sz="2400" dirty="0"/>
              <a:t>Open </a:t>
            </a:r>
            <a:r>
              <a:rPr lang="en-US" sz="2400" dirty="0" err="1"/>
              <a:t>cmd</a:t>
            </a:r>
            <a:endParaRPr lang="en-US" sz="2400" dirty="0"/>
          </a:p>
          <a:p>
            <a:pPr lvl="1"/>
            <a:r>
              <a:rPr lang="en-US" sz="2400" dirty="0"/>
              <a:t>Type 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 python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Left Brace 3" title="Bracket"/>
          <p:cNvSpPr/>
          <p:nvPr/>
        </p:nvSpPr>
        <p:spPr>
          <a:xfrm rot="16200000">
            <a:off x="2808516" y="2258769"/>
            <a:ext cx="359228" cy="10885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6847116" y="2258769"/>
            <a:ext cx="359228" cy="10885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Automating: Task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Click Windows icon and search for </a:t>
            </a:r>
            <a:r>
              <a:rPr lang="en-US" sz="2400" b="1" dirty="0"/>
              <a:t>Task Scheduler</a:t>
            </a:r>
          </a:p>
          <a:p>
            <a:r>
              <a:rPr lang="en-US" sz="2400" dirty="0"/>
              <a:t>Under </a:t>
            </a:r>
            <a:r>
              <a:rPr lang="en-US" sz="2400" b="1" dirty="0"/>
              <a:t>Actions</a:t>
            </a:r>
            <a:r>
              <a:rPr lang="en-US" sz="2400" dirty="0"/>
              <a:t> choose </a:t>
            </a:r>
            <a:r>
              <a:rPr lang="en-US" sz="2400" b="1" dirty="0"/>
              <a:t>Create Task</a:t>
            </a:r>
          </a:p>
          <a:p>
            <a:r>
              <a:rPr lang="en-US" sz="2400" dirty="0"/>
              <a:t>Provide a name</a:t>
            </a:r>
          </a:p>
          <a:p>
            <a:r>
              <a:rPr lang="en-US" sz="2400" dirty="0"/>
              <a:t>Click the </a:t>
            </a:r>
            <a:r>
              <a:rPr lang="en-US" sz="2400" b="1" dirty="0"/>
              <a:t>Triggers</a:t>
            </a:r>
            <a:r>
              <a:rPr lang="en-US" sz="2400" dirty="0"/>
              <a:t> tab and </a:t>
            </a:r>
            <a:r>
              <a:rPr lang="en-US" sz="2400" b="1" dirty="0"/>
              <a:t>New</a:t>
            </a:r>
            <a:r>
              <a:rPr lang="en-US" sz="2400" dirty="0"/>
              <a:t> to choose the schedule (make sure </a:t>
            </a:r>
            <a:r>
              <a:rPr lang="en-US" sz="2400" b="1" dirty="0"/>
              <a:t>Enabled</a:t>
            </a:r>
            <a:r>
              <a:rPr lang="en-US" sz="2400" dirty="0"/>
              <a:t> is checked)</a:t>
            </a:r>
          </a:p>
          <a:p>
            <a:r>
              <a:rPr lang="en-US" sz="2400" dirty="0"/>
              <a:t>Click the </a:t>
            </a:r>
            <a:r>
              <a:rPr lang="en-US" sz="2400" b="1" dirty="0"/>
              <a:t>Actions</a:t>
            </a:r>
            <a:r>
              <a:rPr lang="en-US" sz="2400" dirty="0"/>
              <a:t> tab and choose </a:t>
            </a:r>
            <a:r>
              <a:rPr lang="en-US" sz="2400" b="1" dirty="0"/>
              <a:t>New</a:t>
            </a:r>
          </a:p>
          <a:p>
            <a:r>
              <a:rPr lang="en-US" sz="2400" b="1" dirty="0"/>
              <a:t>Action</a:t>
            </a:r>
            <a:r>
              <a:rPr lang="en-US" sz="2400" dirty="0"/>
              <a:t> is </a:t>
            </a:r>
            <a:r>
              <a:rPr lang="en-US" sz="2400" b="1" dirty="0"/>
              <a:t>Start a program</a:t>
            </a:r>
          </a:p>
          <a:p>
            <a:r>
              <a:rPr lang="en-US" sz="2400" dirty="0"/>
              <a:t>Browse to where you </a:t>
            </a:r>
            <a:r>
              <a:rPr lang="en-US" sz="2400" b="1" dirty="0"/>
              <a:t>bat</a:t>
            </a:r>
            <a:r>
              <a:rPr lang="en-US" sz="2400" dirty="0"/>
              <a:t> file is stored</a:t>
            </a:r>
          </a:p>
          <a:p>
            <a:r>
              <a:rPr lang="en-US" sz="2400" b="1" dirty="0"/>
              <a:t>Start in</a:t>
            </a:r>
            <a:r>
              <a:rPr lang="en-US" sz="2400" dirty="0"/>
              <a:t> should include the path to your program</a:t>
            </a:r>
          </a:p>
        </p:txBody>
      </p:sp>
    </p:spTree>
    <p:extLst>
      <p:ext uri="{BB962C8B-B14F-4D97-AF65-F5344CB8AC3E}">
        <p14:creationId xmlns:p14="http://schemas.microsoft.com/office/powerpoint/2010/main" val="21651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Start with a goal but do little bits at a time</a:t>
            </a:r>
          </a:p>
          <a:p>
            <a:r>
              <a:rPr lang="en-US" sz="2400" dirty="0" smtClean="0"/>
              <a:t>Google your error messages (results from Stack Overflow are particular good)</a:t>
            </a:r>
          </a:p>
          <a:p>
            <a:r>
              <a:rPr lang="en-US" sz="2400" dirty="0" smtClean="0"/>
              <a:t>Double check sample code matches your Python version</a:t>
            </a:r>
          </a:p>
          <a:p>
            <a:r>
              <a:rPr lang="en-US" sz="2400" dirty="0" smtClean="0"/>
              <a:t>Don’t try to be perfect</a:t>
            </a:r>
          </a:p>
          <a:p>
            <a:r>
              <a:rPr lang="en-US" sz="2400" dirty="0" smtClean="0"/>
              <a:t>Ask for help</a:t>
            </a:r>
          </a:p>
          <a:p>
            <a:r>
              <a:rPr lang="en-US" sz="2400" dirty="0" smtClean="0"/>
              <a:t>Be persistent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91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tomate_report.wmv" title="Windows Scheduled Task emailing an Excel Repor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81150" y="279400"/>
            <a:ext cx="90297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 and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Python Crash Course</a:t>
            </a:r>
            <a:r>
              <a:rPr lang="en-US" dirty="0"/>
              <a:t> by Eric </a:t>
            </a:r>
            <a:r>
              <a:rPr lang="en-US" dirty="0" err="1"/>
              <a:t>Matthes</a:t>
            </a:r>
            <a:endParaRPr lang="en-US" dirty="0"/>
          </a:p>
          <a:p>
            <a:pPr lvl="1"/>
            <a:r>
              <a:rPr lang="en-US" dirty="0"/>
              <a:t>My favorite Python book so far</a:t>
            </a:r>
          </a:p>
          <a:p>
            <a:endParaRPr lang="en-US" dirty="0" smtClean="0"/>
          </a:p>
          <a:p>
            <a:r>
              <a:rPr lang="en-US" dirty="0" smtClean="0"/>
              <a:t>Google</a:t>
            </a:r>
          </a:p>
          <a:p>
            <a:endParaRPr lang="en-US" dirty="0" smtClean="0"/>
          </a:p>
          <a:p>
            <a:r>
              <a:rPr lang="en-US" dirty="0" smtClean="0"/>
              <a:t>Stack </a:t>
            </a:r>
            <a:r>
              <a:rPr lang="en-US" dirty="0"/>
              <a:t>Overflow</a:t>
            </a:r>
          </a:p>
          <a:p>
            <a:pPr lvl="1"/>
            <a:r>
              <a:rPr lang="en-US" dirty="0"/>
              <a:t>https://stackoverflow.com/ </a:t>
            </a:r>
          </a:p>
          <a:p>
            <a:pPr lvl="1"/>
            <a:r>
              <a:rPr lang="en-US" dirty="0"/>
              <a:t>One of the best places to find answers to programming </a:t>
            </a:r>
            <a:r>
              <a:rPr lang="en-US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8963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Gem Stone-Logan</a:t>
            </a:r>
          </a:p>
          <a:p>
            <a:pPr marL="0" indent="0">
              <a:buNone/>
            </a:pPr>
            <a:r>
              <a:rPr lang="en-US" dirty="0" smtClean="0"/>
              <a:t>gem.stone-logan@mountainview.gov</a:t>
            </a:r>
          </a:p>
          <a:p>
            <a:pPr marL="0" indent="0">
              <a:buNone/>
            </a:pPr>
            <a:r>
              <a:rPr lang="en-US" dirty="0" smtClean="0"/>
              <a:t>Technology Librarian</a:t>
            </a:r>
          </a:p>
          <a:p>
            <a:pPr marL="0" indent="0">
              <a:buNone/>
            </a:pPr>
            <a:r>
              <a:rPr lang="en-US" dirty="0" smtClean="0"/>
              <a:t>Mountain View Public Library</a:t>
            </a:r>
          </a:p>
          <a:p>
            <a:pPr marL="0" indent="0">
              <a:buNone/>
            </a:pPr>
            <a:r>
              <a:rPr lang="en-US" dirty="0" smtClean="0"/>
              <a:t>Mountain View, </a:t>
            </a:r>
            <a:r>
              <a:rPr lang="en-US" dirty="0" smtClean="0"/>
              <a:t>CA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Slides: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  <a:cs typeface="Courier New" panose="02070309020205020404" pitchFamily="49" charset="0"/>
              </a:rPr>
              <a:t>www.gemstonelogan.com/presentations.html</a:t>
            </a:r>
            <a:endParaRPr lang="en-US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Simple solution: Use a combination of bat files, SQL scripts, Blat, and Scheduled Tasks</a:t>
            </a:r>
          </a:p>
          <a:p>
            <a:pPr lvl="1"/>
            <a:r>
              <a:rPr lang="en-US" sz="2400" dirty="0" smtClean="0"/>
              <a:t>Pros: Relatively simple</a:t>
            </a:r>
          </a:p>
          <a:p>
            <a:pPr lvl="1"/>
            <a:r>
              <a:rPr lang="en-US" sz="2400" dirty="0" smtClean="0"/>
              <a:t>Cons: Limiting formatting</a:t>
            </a:r>
          </a:p>
          <a:p>
            <a:endParaRPr lang="en-US" sz="2400" dirty="0" smtClean="0"/>
          </a:p>
          <a:p>
            <a:r>
              <a:rPr lang="en-US" sz="2400" dirty="0" smtClean="0"/>
              <a:t>More robust: Use a programming language, SQL script (or API), bat file, and Scheduled Tasks</a:t>
            </a:r>
          </a:p>
          <a:p>
            <a:pPr lvl="1"/>
            <a:r>
              <a:rPr lang="en-US" sz="2400" dirty="0" smtClean="0"/>
              <a:t>Pros: Very customizable and can create beautiful spreadsheets</a:t>
            </a:r>
          </a:p>
          <a:p>
            <a:pPr lvl="1"/>
            <a:r>
              <a:rPr lang="en-US" sz="2400" dirty="0" smtClean="0"/>
              <a:t>Cons: More initial setup</a:t>
            </a:r>
          </a:p>
        </p:txBody>
      </p:sp>
    </p:spTree>
    <p:extLst>
      <p:ext uri="{BB962C8B-B14F-4D97-AF65-F5344CB8AC3E}">
        <p14:creationId xmlns:p14="http://schemas.microsoft.com/office/powerpoint/2010/main" val="15168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182"/>
            <a:ext cx="9601200" cy="3581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Install </a:t>
            </a:r>
            <a:r>
              <a:rPr lang="en-US" sz="2400" dirty="0" smtClean="0"/>
              <a:t>Python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020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Installing Python: Anaconda</a:t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://www.anaconda.com/download/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Download options include Python 3.6 vs 2.7 and 64-Bit vs 32-Bit versions." title="Download Python Screensho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09" y="2609645"/>
            <a:ext cx="8459381" cy="2934110"/>
          </a:xfrm>
        </p:spPr>
      </p:pic>
    </p:spTree>
    <p:extLst>
      <p:ext uri="{BB962C8B-B14F-4D97-AF65-F5344CB8AC3E}">
        <p14:creationId xmlns:p14="http://schemas.microsoft.com/office/powerpoint/2010/main" val="585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ose &quot;Just Me&quot; if you don't have administrative privileges." title="Select installation Ty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01" y="1580892"/>
            <a:ext cx="4810797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Destination Folder must be a location you have permission to alter." title="Choose Install Loc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01" y="1580892"/>
            <a:ext cx="4810797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ce a checkmark &quot;Add Anaconda to my Path environment variable&quot; (even though the installation says it's not recommended)." title="Advanced Installation Op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01" y="1580892"/>
            <a:ext cx="4810797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1014</TotalTime>
  <Words>858</Words>
  <Application>Microsoft Office PowerPoint</Application>
  <PresentationFormat>Custom</PresentationFormat>
  <Paragraphs>184</Paragraphs>
  <Slides>31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Crop</vt:lpstr>
      <vt:lpstr>Automating reports with Python</vt:lpstr>
      <vt:lpstr>Why Automate?</vt:lpstr>
      <vt:lpstr>PowerPoint Presentation</vt:lpstr>
      <vt:lpstr>How?</vt:lpstr>
      <vt:lpstr>One Approach</vt:lpstr>
      <vt:lpstr>Installing Python: Anaconda https://www.anaconda.com/download/ </vt:lpstr>
      <vt:lpstr>PowerPoint Presentation</vt:lpstr>
      <vt:lpstr>PowerPoint Presentation</vt:lpstr>
      <vt:lpstr>PowerPoint Presentation</vt:lpstr>
      <vt:lpstr>One Approach</vt:lpstr>
      <vt:lpstr>Editors: Any Plain Text Editor</vt:lpstr>
      <vt:lpstr>One-line Python program</vt:lpstr>
      <vt:lpstr>Running a program</vt:lpstr>
      <vt:lpstr>Add a shebang line and doc string</vt:lpstr>
      <vt:lpstr>One Approach (Continued)</vt:lpstr>
      <vt:lpstr>Creating a Spreadsheet</vt:lpstr>
      <vt:lpstr>One Approach (continued)</vt:lpstr>
      <vt:lpstr>Module for Connecting to a Database</vt:lpstr>
      <vt:lpstr>Connect to a Sierra database</vt:lpstr>
      <vt:lpstr>Python: Modules/Packages</vt:lpstr>
      <vt:lpstr>Python: Installing Modules/Packages</vt:lpstr>
      <vt:lpstr>Python: Installing Modules/Packages</vt:lpstr>
      <vt:lpstr>Python: Installing Modules/Packages</vt:lpstr>
      <vt:lpstr>Writing Your Query (Sierra focus)</vt:lpstr>
      <vt:lpstr>One Approach (continued)</vt:lpstr>
      <vt:lpstr>One Approach (continued)</vt:lpstr>
      <vt:lpstr>weeklynew.bat (example)</vt:lpstr>
      <vt:lpstr>Automating: Task Scheduler</vt:lpstr>
      <vt:lpstr>Programming Tips</vt:lpstr>
      <vt:lpstr>Additional Resources and Troubleshooting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Stone-Logan, Gem</dc:creator>
  <cp:lastModifiedBy>Stone-Logan, Gem</cp:lastModifiedBy>
  <cp:revision>57</cp:revision>
  <dcterms:created xsi:type="dcterms:W3CDTF">2015-09-21T23:24:45Z</dcterms:created>
  <dcterms:modified xsi:type="dcterms:W3CDTF">2017-11-16T23:05:46Z</dcterms:modified>
</cp:coreProperties>
</file>